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CDE0-0F15-4BC9-A2E9-080E70FF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80BA4-227A-40EA-9F79-9313C7597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3CF42-873F-4E4A-BDE6-8ACC5E85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Biết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nhận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lỗi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9345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CÁI BÌNH HOA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5486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EB48E-063C-40FF-8E18-2AE30EA0B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1237421"/>
            <a:ext cx="4476750" cy="429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371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mắc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lỗi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biết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lỗi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96180"/>
            <a:ext cx="8449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5D736-8A9E-48DF-9342-D566E0725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68" y="2895600"/>
            <a:ext cx="7012693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từng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mắc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ai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sửa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943" y="1295400"/>
            <a:ext cx="7470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EC0D1-B7CF-4E1F-AE64-E63B74BD9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33600"/>
            <a:ext cx="5791199" cy="408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200" y="2895599"/>
            <a:ext cx="4267200" cy="2514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3048000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533400" y="2971800"/>
            <a:ext cx="2773335" cy="230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159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20</cp:revision>
  <dcterms:created xsi:type="dcterms:W3CDTF">2006-08-16T00:00:00Z</dcterms:created>
  <dcterms:modified xsi:type="dcterms:W3CDTF">2020-08-24T07:32:19Z</dcterms:modified>
</cp:coreProperties>
</file>